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7"/>
  </p:normalViewPr>
  <p:slideViewPr>
    <p:cSldViewPr snapToGrid="0" snapToObjects="1">
      <p:cViewPr>
        <p:scale>
          <a:sx n="59" d="100"/>
          <a:sy n="59" d="100"/>
        </p:scale>
        <p:origin x="2064" y="9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7/18/17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7/18/17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7/18/17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7/18/17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7/18/17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7/18/17</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7/18/17</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7/18/17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5"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videomaker.com/article/c10/14223-basic-video-edit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videomaker.com/faq-page#t14220n710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8000" dirty="0" smtClean="0"/>
              <a:t>Beginner’s Guide to video &amp; digital workflow</a:t>
            </a:r>
            <a:endParaRPr lang="en-US" sz="8000" dirty="0"/>
          </a:p>
        </p:txBody>
      </p:sp>
      <p:sp>
        <p:nvSpPr>
          <p:cNvPr id="3" name="Subtitle 2"/>
          <p:cNvSpPr>
            <a:spLocks noGrp="1"/>
          </p:cNvSpPr>
          <p:nvPr>
            <p:ph type="subTitle" idx="1"/>
          </p:nvPr>
        </p:nvSpPr>
        <p:spPr/>
        <p:txBody>
          <a:bodyPr/>
          <a:lstStyle/>
          <a:p>
            <a:r>
              <a:rPr lang="en-US" dirty="0" smtClean="0"/>
              <a:t>By Malik Brown</a:t>
            </a:r>
          </a:p>
        </p:txBody>
      </p:sp>
    </p:spTree>
    <p:extLst>
      <p:ext uri="{BB962C8B-B14F-4D97-AF65-F5344CB8AC3E}">
        <p14:creationId xmlns:p14="http://schemas.microsoft.com/office/powerpoint/2010/main" val="187279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workflow for video</a:t>
            </a:r>
            <a:endParaRPr lang="en-US" dirty="0"/>
          </a:p>
        </p:txBody>
      </p:sp>
      <p:sp>
        <p:nvSpPr>
          <p:cNvPr id="3" name="Content Placeholder 2"/>
          <p:cNvSpPr>
            <a:spLocks noGrp="1"/>
          </p:cNvSpPr>
          <p:nvPr>
            <p:ph idx="1"/>
          </p:nvPr>
        </p:nvSpPr>
        <p:spPr/>
        <p:txBody>
          <a:bodyPr/>
          <a:lstStyle/>
          <a:p>
            <a:r>
              <a:rPr lang="en-US" dirty="0" smtClean="0"/>
              <a:t>Plan</a:t>
            </a:r>
          </a:p>
          <a:p>
            <a:pPr lvl="1"/>
            <a:r>
              <a:rPr lang="en-US" dirty="0" smtClean="0"/>
              <a:t>Create a storyboard if you have an idea that you want to run by someone else, but not always necessary. Only necessary if you have someone else running the camera, and you’re directing.</a:t>
            </a:r>
          </a:p>
          <a:p>
            <a:r>
              <a:rPr lang="en-US" dirty="0" smtClean="0"/>
              <a:t>Shoot</a:t>
            </a:r>
          </a:p>
          <a:p>
            <a:pPr lvl="1"/>
            <a:r>
              <a:rPr lang="en-US" dirty="0" smtClean="0"/>
              <a:t>With almost any digital, point-and-shoot, or DSLR, you will be able to shoot video.</a:t>
            </a:r>
          </a:p>
          <a:p>
            <a:r>
              <a:rPr lang="en-US" dirty="0" smtClean="0"/>
              <a:t>Edit</a:t>
            </a:r>
          </a:p>
          <a:p>
            <a:pPr lvl="1"/>
            <a:r>
              <a:rPr lang="en-US" dirty="0" smtClean="0"/>
              <a:t>For beginner’s, the most user friendly post-production software is iMovie, or Movie Maker Live. If using Adobe, Premiere is used, but requires some knowledge.</a:t>
            </a:r>
          </a:p>
          <a:p>
            <a:r>
              <a:rPr lang="en-US" dirty="0" smtClean="0"/>
              <a:t>Export</a:t>
            </a:r>
          </a:p>
          <a:p>
            <a:pPr lvl="1"/>
            <a:r>
              <a:rPr lang="en-US" dirty="0" smtClean="0"/>
              <a:t>Always remember to back up video after exporting.</a:t>
            </a:r>
            <a:endParaRPr lang="en-US" dirty="0"/>
          </a:p>
        </p:txBody>
      </p:sp>
    </p:spTree>
    <p:extLst>
      <p:ext uri="{BB962C8B-B14F-4D97-AF65-F5344CB8AC3E}">
        <p14:creationId xmlns:p14="http://schemas.microsoft.com/office/powerpoint/2010/main" val="127946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camera should you buy?</a:t>
            </a:r>
            <a:endParaRPr lang="en-US" dirty="0"/>
          </a:p>
        </p:txBody>
      </p:sp>
      <p:sp>
        <p:nvSpPr>
          <p:cNvPr id="3" name="Content Placeholder 2"/>
          <p:cNvSpPr>
            <a:spLocks noGrp="1"/>
          </p:cNvSpPr>
          <p:nvPr>
            <p:ph idx="1"/>
          </p:nvPr>
        </p:nvSpPr>
        <p:spPr>
          <a:xfrm>
            <a:off x="1069848" y="1703342"/>
            <a:ext cx="10058400" cy="1006053"/>
          </a:xfrm>
        </p:spPr>
        <p:txBody>
          <a:bodyPr>
            <a:normAutofit/>
          </a:bodyPr>
          <a:lstStyle/>
          <a:p>
            <a:r>
              <a:rPr lang="en-US" dirty="0" smtClean="0"/>
              <a:t>In reality, any camera works if you know how to use it. But camcorders and DSLRs (Digital Single-Lens Reflex) are some that will benefit you if you want to really get into it.</a:t>
            </a:r>
            <a:endParaRPr lang="en-US" dirty="0"/>
          </a:p>
        </p:txBody>
      </p:sp>
      <p:sp>
        <p:nvSpPr>
          <p:cNvPr id="4" name="TextBox 3"/>
          <p:cNvSpPr txBox="1"/>
          <p:nvPr/>
        </p:nvSpPr>
        <p:spPr>
          <a:xfrm>
            <a:off x="1219200" y="3297382"/>
            <a:ext cx="9365673" cy="369332"/>
          </a:xfrm>
          <a:prstGeom prst="rect">
            <a:avLst/>
          </a:prstGeom>
          <a:noFill/>
        </p:spPr>
        <p:txBody>
          <a:bodyPr wrap="square" rtlCol="0">
            <a:spAutoFit/>
          </a:bodyPr>
          <a:lstStyle/>
          <a:p>
            <a:r>
              <a:rPr lang="en-US" dirty="0" smtClean="0"/>
              <a:t>	Camcorders						DSLRs</a:t>
            </a:r>
            <a:endParaRPr lang="en-US" dirty="0"/>
          </a:p>
        </p:txBody>
      </p:sp>
      <p:pic>
        <p:nvPicPr>
          <p:cNvPr id="5" name="Picture 4"/>
          <p:cNvPicPr>
            <a:picLocks noChangeAspect="1"/>
          </p:cNvPicPr>
          <p:nvPr/>
        </p:nvPicPr>
        <p:blipFill>
          <a:blip r:embed="rId2"/>
          <a:stretch>
            <a:fillRect/>
          </a:stretch>
        </p:blipFill>
        <p:spPr>
          <a:xfrm>
            <a:off x="3302572" y="4165478"/>
            <a:ext cx="3032442" cy="2019331"/>
          </a:xfrm>
          <a:prstGeom prst="rect">
            <a:avLst/>
          </a:prstGeom>
        </p:spPr>
      </p:pic>
      <p:pic>
        <p:nvPicPr>
          <p:cNvPr id="6" name="Picture 5"/>
          <p:cNvPicPr>
            <a:picLocks noChangeAspect="1"/>
          </p:cNvPicPr>
          <p:nvPr/>
        </p:nvPicPr>
        <p:blipFill>
          <a:blip r:embed="rId3"/>
          <a:stretch>
            <a:fillRect/>
          </a:stretch>
        </p:blipFill>
        <p:spPr>
          <a:xfrm>
            <a:off x="454281" y="3836636"/>
            <a:ext cx="2967415" cy="2967415"/>
          </a:xfrm>
          <a:prstGeom prst="rect">
            <a:avLst/>
          </a:prstGeom>
        </p:spPr>
      </p:pic>
      <p:pic>
        <p:nvPicPr>
          <p:cNvPr id="7" name="Picture 6"/>
          <p:cNvPicPr>
            <a:picLocks noChangeAspect="1"/>
          </p:cNvPicPr>
          <p:nvPr/>
        </p:nvPicPr>
        <p:blipFill>
          <a:blip r:embed="rId4"/>
          <a:stretch>
            <a:fillRect/>
          </a:stretch>
        </p:blipFill>
        <p:spPr>
          <a:xfrm>
            <a:off x="6099048" y="3836636"/>
            <a:ext cx="2581065" cy="3021364"/>
          </a:xfrm>
          <a:prstGeom prst="rect">
            <a:avLst/>
          </a:prstGeom>
        </p:spPr>
      </p:pic>
      <p:pic>
        <p:nvPicPr>
          <p:cNvPr id="8" name="Picture 7"/>
          <p:cNvPicPr>
            <a:picLocks noChangeAspect="1"/>
          </p:cNvPicPr>
          <p:nvPr/>
        </p:nvPicPr>
        <p:blipFill>
          <a:blip r:embed="rId5"/>
          <a:stretch>
            <a:fillRect/>
          </a:stretch>
        </p:blipFill>
        <p:spPr>
          <a:xfrm>
            <a:off x="8880241" y="3836636"/>
            <a:ext cx="2248007" cy="1911856"/>
          </a:xfrm>
          <a:prstGeom prst="rect">
            <a:avLst/>
          </a:prstGeom>
        </p:spPr>
      </p:pic>
    </p:spTree>
    <p:extLst>
      <p:ext uri="{BB962C8B-B14F-4D97-AF65-F5344CB8AC3E}">
        <p14:creationId xmlns:p14="http://schemas.microsoft.com/office/powerpoint/2010/main" val="160836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57" y="53316"/>
            <a:ext cx="10058400" cy="1609344"/>
          </a:xfrm>
        </p:spPr>
        <p:txBody>
          <a:bodyPr/>
          <a:lstStyle/>
          <a:p>
            <a:r>
              <a:rPr lang="en-US" dirty="0" smtClean="0"/>
              <a:t>Post Production</a:t>
            </a:r>
            <a:endParaRPr lang="en-US" dirty="0"/>
          </a:p>
        </p:txBody>
      </p:sp>
      <p:sp>
        <p:nvSpPr>
          <p:cNvPr id="3" name="Content Placeholder 2"/>
          <p:cNvSpPr>
            <a:spLocks noGrp="1"/>
          </p:cNvSpPr>
          <p:nvPr>
            <p:ph idx="1"/>
          </p:nvPr>
        </p:nvSpPr>
        <p:spPr>
          <a:xfrm>
            <a:off x="680357" y="1349490"/>
            <a:ext cx="10058400" cy="1042416"/>
          </a:xfrm>
        </p:spPr>
        <p:txBody>
          <a:bodyPr>
            <a:normAutofit/>
          </a:bodyPr>
          <a:lstStyle/>
          <a:p>
            <a:r>
              <a:rPr lang="en-US" dirty="0" smtClean="0"/>
              <a:t>Here is a link to a blog on basic video </a:t>
            </a:r>
            <a:r>
              <a:rPr lang="en-US" smtClean="0"/>
              <a:t>editing.</a:t>
            </a:r>
            <a:endParaRPr lang="en-US" dirty="0"/>
          </a:p>
          <a:p>
            <a:r>
              <a:rPr lang="en-US" dirty="0">
                <a:hlinkClick r:id="rId2"/>
              </a:rPr>
              <a:t>https://</a:t>
            </a:r>
            <a:r>
              <a:rPr lang="en-US" dirty="0" err="1">
                <a:hlinkClick r:id="rId2"/>
              </a:rPr>
              <a:t>www.videomaker.com</a:t>
            </a:r>
            <a:r>
              <a:rPr lang="en-US" dirty="0">
                <a:hlinkClick r:id="rId2"/>
              </a:rPr>
              <a:t>/article/c10/14223-basic-video-editing</a:t>
            </a:r>
            <a:endParaRPr lang="en-US" dirty="0"/>
          </a:p>
        </p:txBody>
      </p:sp>
      <p:sp>
        <p:nvSpPr>
          <p:cNvPr id="5" name="Rectangle 4"/>
          <p:cNvSpPr/>
          <p:nvPr/>
        </p:nvSpPr>
        <p:spPr>
          <a:xfrm>
            <a:off x="680357" y="2391906"/>
            <a:ext cx="9965872" cy="3816429"/>
          </a:xfrm>
          <a:prstGeom prst="rect">
            <a:avLst/>
          </a:prstGeom>
        </p:spPr>
        <p:txBody>
          <a:bodyPr wrap="square">
            <a:spAutoFit/>
          </a:bodyPr>
          <a:lstStyle/>
          <a:p>
            <a:r>
              <a:rPr lang="en-US" sz="2800" dirty="0">
                <a:solidFill>
                  <a:srgbClr val="333333"/>
                </a:solidFill>
                <a:latin typeface="Open Sans" charset="0"/>
              </a:rPr>
              <a:t>The cut: </a:t>
            </a:r>
            <a:r>
              <a:rPr lang="en-US" sz="2000" dirty="0">
                <a:solidFill>
                  <a:srgbClr val="333333"/>
                </a:solidFill>
                <a:latin typeface="Open Sans" charset="0"/>
              </a:rPr>
              <a:t>This is the most basic of all video edits. One shot stops and immediately the next one begins. Nearly all of your transitions should be cuts. </a:t>
            </a:r>
            <a:endParaRPr lang="en-US" sz="2000" dirty="0" smtClean="0">
              <a:solidFill>
                <a:srgbClr val="333333"/>
              </a:solidFill>
              <a:latin typeface="Open Sans" charset="0"/>
            </a:endParaRPr>
          </a:p>
          <a:p>
            <a:r>
              <a:rPr lang="en-US" sz="2800" dirty="0" smtClean="0">
                <a:solidFill>
                  <a:srgbClr val="333333"/>
                </a:solidFill>
                <a:latin typeface="Open Sans" charset="0"/>
              </a:rPr>
              <a:t>Fades</a:t>
            </a:r>
            <a:r>
              <a:rPr lang="en-US" sz="2800" dirty="0">
                <a:solidFill>
                  <a:srgbClr val="333333"/>
                </a:solidFill>
                <a:latin typeface="Open Sans" charset="0"/>
              </a:rPr>
              <a:t>: </a:t>
            </a:r>
            <a:r>
              <a:rPr lang="en-US" sz="2000" dirty="0">
                <a:solidFill>
                  <a:srgbClr val="333333"/>
                </a:solidFill>
                <a:latin typeface="Open Sans" charset="0"/>
              </a:rPr>
              <a:t>This is probably the second most common transition. With fade in, the screen starts black and slowly your shot appears. With fade out, your shot slowly gets darker until everything is black. Fades are often used at the beginning and end of movies or to show that time has passed between scenes. Sometimes one shot fades directly into another instead of to black - this is called a cross fade or a cross dissolve.</a:t>
            </a:r>
          </a:p>
          <a:p>
            <a:r>
              <a:rPr lang="en-US" sz="2800" dirty="0">
                <a:solidFill>
                  <a:srgbClr val="333333"/>
                </a:solidFill>
                <a:latin typeface="Open Sans" charset="0"/>
              </a:rPr>
              <a:t>Titles: </a:t>
            </a:r>
            <a:r>
              <a:rPr lang="en-US" sz="2000" dirty="0">
                <a:solidFill>
                  <a:srgbClr val="333333"/>
                </a:solidFill>
                <a:latin typeface="Open Sans" charset="0"/>
              </a:rPr>
              <a:t>Adding titles allows you to not only inform your audience about what they're going to </a:t>
            </a:r>
            <a:r>
              <a:rPr lang="en-US" sz="2000" dirty="0" smtClean="0">
                <a:solidFill>
                  <a:srgbClr val="333333"/>
                </a:solidFill>
                <a:latin typeface="Open Sans" charset="0"/>
              </a:rPr>
              <a:t>see. </a:t>
            </a:r>
            <a:r>
              <a:rPr lang="en-US" sz="2000" dirty="0">
                <a:solidFill>
                  <a:srgbClr val="333333"/>
                </a:solidFill>
                <a:latin typeface="Open Sans" charset="0"/>
              </a:rPr>
              <a:t>Choose titles and fonts based upon the type of background they'll be in front of - white text on a light background will have your audience squinting, Sometimes a black outline on the font or putting a solid color behind the titles helps a great deal</a:t>
            </a:r>
            <a:r>
              <a:rPr lang="en-US" sz="2000" dirty="0" smtClean="0">
                <a:solidFill>
                  <a:srgbClr val="333333"/>
                </a:solidFill>
                <a:latin typeface="Open Sans" charset="0"/>
              </a:rPr>
              <a:t>.</a:t>
            </a:r>
            <a:endParaRPr lang="en-US" sz="2000" dirty="0">
              <a:solidFill>
                <a:srgbClr val="333333"/>
              </a:solidFill>
              <a:latin typeface="Open Sans" charset="0"/>
            </a:endParaRPr>
          </a:p>
        </p:txBody>
      </p:sp>
    </p:spTree>
    <p:extLst>
      <p:ext uri="{BB962C8B-B14F-4D97-AF65-F5344CB8AC3E}">
        <p14:creationId xmlns:p14="http://schemas.microsoft.com/office/powerpoint/2010/main" val="4363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38" y="73586"/>
            <a:ext cx="10058400" cy="1609344"/>
          </a:xfrm>
        </p:spPr>
        <p:txBody>
          <a:bodyPr/>
          <a:lstStyle/>
          <a:p>
            <a:r>
              <a:rPr lang="en-US" dirty="0" smtClean="0"/>
              <a:t>Digital Workflow</a:t>
            </a:r>
            <a:endParaRPr lang="en-US" dirty="0"/>
          </a:p>
        </p:txBody>
      </p:sp>
      <p:sp>
        <p:nvSpPr>
          <p:cNvPr id="4" name="TextBox 3"/>
          <p:cNvSpPr txBox="1"/>
          <p:nvPr/>
        </p:nvSpPr>
        <p:spPr>
          <a:xfrm>
            <a:off x="295438" y="1371314"/>
            <a:ext cx="6039410" cy="2308324"/>
          </a:xfrm>
          <a:prstGeom prst="rect">
            <a:avLst/>
          </a:prstGeom>
          <a:noFill/>
        </p:spPr>
        <p:txBody>
          <a:bodyPr wrap="none" rtlCol="0">
            <a:spAutoFit/>
          </a:bodyPr>
          <a:lstStyle/>
          <a:p>
            <a:r>
              <a:rPr lang="en-US" sz="2800" dirty="0" smtClean="0"/>
              <a:t>Digital Workflow for Video</a:t>
            </a:r>
          </a:p>
          <a:p>
            <a:endParaRPr lang="en-US" sz="2800" dirty="0" smtClean="0"/>
          </a:p>
          <a:p>
            <a:pPr marL="457200" indent="-457200">
              <a:buFont typeface="Arial" charset="0"/>
              <a:buChar char="•"/>
            </a:pPr>
            <a:r>
              <a:rPr lang="en-US" sz="2000" dirty="0" smtClean="0"/>
              <a:t>Keep organization of your footage</a:t>
            </a:r>
          </a:p>
          <a:p>
            <a:pPr marL="457200" indent="-457200">
              <a:buFont typeface="Arial" charset="0"/>
              <a:buChar char="•"/>
            </a:pPr>
            <a:r>
              <a:rPr lang="en-US" sz="2000" dirty="0" smtClean="0"/>
              <a:t>Plan the story you want to tell</a:t>
            </a:r>
          </a:p>
          <a:p>
            <a:pPr marL="457200" indent="-457200">
              <a:buFont typeface="Arial" charset="0"/>
              <a:buChar char="•"/>
            </a:pPr>
            <a:r>
              <a:rPr lang="en-US" sz="2000" dirty="0" smtClean="0"/>
              <a:t>Use tools in previous slide for post production</a:t>
            </a:r>
          </a:p>
          <a:p>
            <a:pPr marL="457200" indent="-457200">
              <a:buFont typeface="Arial" charset="0"/>
              <a:buChar char="•"/>
            </a:pPr>
            <a:endParaRPr lang="en-US" sz="2800" dirty="0"/>
          </a:p>
        </p:txBody>
      </p:sp>
      <p:sp>
        <p:nvSpPr>
          <p:cNvPr id="5" name="TextBox 4"/>
          <p:cNvSpPr txBox="1"/>
          <p:nvPr/>
        </p:nvSpPr>
        <p:spPr>
          <a:xfrm>
            <a:off x="295438" y="3418028"/>
            <a:ext cx="8857923" cy="523220"/>
          </a:xfrm>
          <a:prstGeom prst="rect">
            <a:avLst/>
          </a:prstGeom>
          <a:noFill/>
        </p:spPr>
        <p:txBody>
          <a:bodyPr wrap="square" rtlCol="0">
            <a:spAutoFit/>
          </a:bodyPr>
          <a:lstStyle/>
          <a:p>
            <a:r>
              <a:rPr lang="en-US" sz="2800" dirty="0" smtClean="0"/>
              <a:t>Digital Workflow </a:t>
            </a:r>
            <a:r>
              <a:rPr lang="en-US" sz="2800" smtClean="0"/>
              <a:t>for Photography</a:t>
            </a:r>
            <a:endParaRPr lang="en-US" sz="2800"/>
          </a:p>
        </p:txBody>
      </p:sp>
      <p:sp>
        <p:nvSpPr>
          <p:cNvPr id="6" name="TextBox 5"/>
          <p:cNvSpPr txBox="1"/>
          <p:nvPr/>
        </p:nvSpPr>
        <p:spPr>
          <a:xfrm>
            <a:off x="295437" y="4120157"/>
            <a:ext cx="10523439" cy="2246769"/>
          </a:xfrm>
          <a:prstGeom prst="rect">
            <a:avLst/>
          </a:prstGeom>
          <a:noFill/>
        </p:spPr>
        <p:txBody>
          <a:bodyPr wrap="square" rtlCol="0">
            <a:spAutoFit/>
          </a:bodyPr>
          <a:lstStyle/>
          <a:p>
            <a:pPr marL="285750" indent="-285750">
              <a:buFont typeface="Arial" charset="0"/>
              <a:buChar char="•"/>
            </a:pPr>
            <a:r>
              <a:rPr lang="en-US" sz="2000" dirty="0" smtClean="0"/>
              <a:t>Import images (Adobe Bridge is a good software to keep good track of photos)</a:t>
            </a:r>
          </a:p>
          <a:p>
            <a:pPr marL="285750" indent="-285750">
              <a:buFont typeface="Arial" charset="0"/>
              <a:buChar char="•"/>
            </a:pPr>
            <a:r>
              <a:rPr lang="en-US" sz="2000" dirty="0" smtClean="0"/>
              <a:t>Batch Rename images (for easy access to photos &amp; good organization; usually by date or subject)</a:t>
            </a:r>
          </a:p>
          <a:p>
            <a:pPr marL="285750" indent="-285750">
              <a:buFont typeface="Arial" charset="0"/>
              <a:buChar char="•"/>
            </a:pPr>
            <a:r>
              <a:rPr lang="en-US" sz="2000" dirty="0" smtClean="0"/>
              <a:t>Batch label images (Add descriptions, captions, and copyright information in metadata)</a:t>
            </a:r>
          </a:p>
          <a:p>
            <a:pPr marL="285750" indent="-285750">
              <a:buFont typeface="Arial" charset="0"/>
              <a:buChar char="•"/>
            </a:pPr>
            <a:r>
              <a:rPr lang="en-US" sz="2000" dirty="0" smtClean="0"/>
              <a:t>Edit if necessary (crop, rotate, delete out of focus pictures, play with lighting if bad)</a:t>
            </a:r>
          </a:p>
          <a:p>
            <a:pPr marL="285750" indent="-285750">
              <a:buFont typeface="Arial" charset="0"/>
              <a:buChar char="•"/>
            </a:pPr>
            <a:r>
              <a:rPr lang="en-US" sz="2000" dirty="0" smtClean="0"/>
              <a:t>Export and save (remember to back up on an external hard drive if you have one)</a:t>
            </a:r>
            <a:endParaRPr lang="en-US" sz="2000" dirty="0"/>
          </a:p>
        </p:txBody>
      </p:sp>
    </p:spTree>
    <p:extLst>
      <p:ext uri="{BB962C8B-B14F-4D97-AF65-F5344CB8AC3E}">
        <p14:creationId xmlns:p14="http://schemas.microsoft.com/office/powerpoint/2010/main" val="94407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01" y="0"/>
            <a:ext cx="10058400" cy="1609344"/>
          </a:xfrm>
        </p:spPr>
        <p:txBody>
          <a:bodyPr/>
          <a:lstStyle/>
          <a:p>
            <a:r>
              <a:rPr lang="en-US" dirty="0" smtClean="0"/>
              <a:t>Digital workflow pdf</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8235" t="4779" r="14116" b="11056"/>
          <a:stretch/>
        </p:blipFill>
        <p:spPr>
          <a:xfrm>
            <a:off x="348775" y="1020255"/>
            <a:ext cx="3923282" cy="5508447"/>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066" t="8994" r="29206" b="5653"/>
          <a:stretch/>
        </p:blipFill>
        <p:spPr>
          <a:xfrm>
            <a:off x="4723174" y="1209296"/>
            <a:ext cx="2844800" cy="531940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9107" t="4910" r="19426" b="40556"/>
          <a:stretch/>
        </p:blipFill>
        <p:spPr>
          <a:xfrm>
            <a:off x="7861441" y="942435"/>
            <a:ext cx="3817857" cy="3742894"/>
          </a:xfrm>
          <a:prstGeom prst="rect">
            <a:avLst/>
          </a:prstGeom>
        </p:spPr>
      </p:pic>
    </p:spTree>
    <p:extLst>
      <p:ext uri="{BB962C8B-B14F-4D97-AF65-F5344CB8AC3E}">
        <p14:creationId xmlns:p14="http://schemas.microsoft.com/office/powerpoint/2010/main" val="202892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err="1" smtClean="0"/>
              <a:t>Videomaker.com</a:t>
            </a:r>
            <a:r>
              <a:rPr lang="en-US" dirty="0"/>
              <a:t> (</a:t>
            </a:r>
            <a:r>
              <a:rPr lang="en-US" dirty="0">
                <a:hlinkClick r:id="rId2"/>
              </a:rPr>
              <a:t>https://</a:t>
            </a:r>
            <a:r>
              <a:rPr lang="en-US" dirty="0" smtClean="0">
                <a:hlinkClick r:id="rId2"/>
              </a:rPr>
              <a:t>www.videomaker.com/faq-page#t14220n71032)</a:t>
            </a:r>
            <a:endParaRPr lang="en-US" dirty="0" smtClean="0"/>
          </a:p>
          <a:p>
            <a:endParaRPr lang="en-US" dirty="0"/>
          </a:p>
          <a:p>
            <a:endParaRPr lang="en-US" dirty="0"/>
          </a:p>
        </p:txBody>
      </p:sp>
    </p:spTree>
    <p:extLst>
      <p:ext uri="{BB962C8B-B14F-4D97-AF65-F5344CB8AC3E}">
        <p14:creationId xmlns:p14="http://schemas.microsoft.com/office/powerpoint/2010/main" val="1318009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60</TotalTime>
  <Words>483</Words>
  <Application>Microsoft Macintosh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Calibri</vt:lpstr>
      <vt:lpstr>Open Sans</vt:lpstr>
      <vt:lpstr>Rockwell</vt:lpstr>
      <vt:lpstr>Rockwell Condensed</vt:lpstr>
      <vt:lpstr>Rockwell Extra Bold</vt:lpstr>
      <vt:lpstr>Wingdings</vt:lpstr>
      <vt:lpstr>Arial</vt:lpstr>
      <vt:lpstr>Wood Type</vt:lpstr>
      <vt:lpstr>Beginner’s Guide to video &amp; digital workflow</vt:lpstr>
      <vt:lpstr>Overall workflow for video</vt:lpstr>
      <vt:lpstr>What camera should you buy?</vt:lpstr>
      <vt:lpstr>Post Production</vt:lpstr>
      <vt:lpstr>Digital Workflow</vt:lpstr>
      <vt:lpstr>Digital workflow pdf</vt:lpstr>
      <vt:lpstr>sources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Beginner’s Guide to video &amp; digital workflow</dc:title>
  <dc:creator>BROWN, MALIK D</dc:creator>
  <cp:lastModifiedBy>BROWN, MALIK D</cp:lastModifiedBy>
  <cp:revision>7</cp:revision>
  <dcterms:created xsi:type="dcterms:W3CDTF">2017-07-18T05:28:50Z</dcterms:created>
  <dcterms:modified xsi:type="dcterms:W3CDTF">2017-07-18T06:29:03Z</dcterms:modified>
</cp:coreProperties>
</file>