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59" r:id="rId7"/>
    <p:sldId id="260" r:id="rId8"/>
    <p:sldId id="261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7" autoAdjust="0"/>
    <p:restoredTop sz="94660"/>
  </p:normalViewPr>
  <p:slideViewPr>
    <p:cSldViewPr snapToGrid="0">
      <p:cViewPr varScale="1">
        <p:scale>
          <a:sx n="95" d="100"/>
          <a:sy n="95" d="100"/>
        </p:scale>
        <p:origin x="1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6B71A-5F04-4BC2-B54B-EF10B1A2440A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6B4C5-31C0-4C8D-A6E0-AD5A2BFA1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58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6B71A-5F04-4BC2-B54B-EF10B1A2440A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6B4C5-31C0-4C8D-A6E0-AD5A2BFA1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218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6B71A-5F04-4BC2-B54B-EF10B1A2440A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6B4C5-31C0-4C8D-A6E0-AD5A2BFA1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002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6B71A-5F04-4BC2-B54B-EF10B1A2440A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6B4C5-31C0-4C8D-A6E0-AD5A2BFA1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801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6B71A-5F04-4BC2-B54B-EF10B1A2440A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6B4C5-31C0-4C8D-A6E0-AD5A2BFA1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178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6B71A-5F04-4BC2-B54B-EF10B1A2440A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6B4C5-31C0-4C8D-A6E0-AD5A2BFA1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212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6B71A-5F04-4BC2-B54B-EF10B1A2440A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6B4C5-31C0-4C8D-A6E0-AD5A2BFA1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988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6B71A-5F04-4BC2-B54B-EF10B1A2440A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6B4C5-31C0-4C8D-A6E0-AD5A2BFA1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592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6B71A-5F04-4BC2-B54B-EF10B1A2440A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6B4C5-31C0-4C8D-A6E0-AD5A2BFA1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314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6B71A-5F04-4BC2-B54B-EF10B1A2440A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6B4C5-31C0-4C8D-A6E0-AD5A2BFA1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036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6B71A-5F04-4BC2-B54B-EF10B1A2440A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6B4C5-31C0-4C8D-A6E0-AD5A2BFA1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065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6B71A-5F04-4BC2-B54B-EF10B1A2440A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6B4C5-31C0-4C8D-A6E0-AD5A2BFA10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899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Creating Better Ideas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with a focus on Advertising</a:t>
            </a:r>
          </a:p>
        </p:txBody>
      </p:sp>
    </p:spTree>
    <p:extLst>
      <p:ext uri="{BB962C8B-B14F-4D97-AF65-F5344CB8AC3E}">
        <p14:creationId xmlns:p14="http://schemas.microsoft.com/office/powerpoint/2010/main" val="2702926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2DFB7-2C02-4348-B39B-882387660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B92EB-791C-4B12-80E5-9B23D8895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Hey Whipple, Squeeze This, Luke Sullivan</a:t>
            </a:r>
          </a:p>
          <a:p>
            <a:r>
              <a:rPr lang="en-US" dirty="0"/>
              <a:t>Advertising Concept and Copy, George Felton</a:t>
            </a:r>
          </a:p>
          <a:p>
            <a:r>
              <a:rPr lang="en-US" dirty="0"/>
              <a:t>The Advertising Concept Book, Pete Barry </a:t>
            </a:r>
          </a:p>
          <a:p>
            <a:r>
              <a:rPr lang="en-US" dirty="0"/>
              <a:t>Professor Jeff Williams</a:t>
            </a:r>
          </a:p>
          <a:p>
            <a:r>
              <a:rPr lang="en-US" dirty="0"/>
              <a:t>Dr. Carol </a:t>
            </a:r>
            <a:r>
              <a:rPr lang="en-US" dirty="0" err="1"/>
              <a:t>Pardun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649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Know everything there is to know about the brand</a:t>
            </a:r>
          </a:p>
          <a:p>
            <a:r>
              <a:rPr lang="en-US" dirty="0"/>
              <a:t>Google the Brand</a:t>
            </a:r>
          </a:p>
          <a:p>
            <a:r>
              <a:rPr lang="en-US" dirty="0"/>
              <a:t>Study the business and competition</a:t>
            </a:r>
          </a:p>
          <a:p>
            <a:r>
              <a:rPr lang="en-US" dirty="0"/>
              <a:t>Understand the Brand’s current positioning</a:t>
            </a:r>
          </a:p>
          <a:p>
            <a:r>
              <a:rPr lang="en-US" dirty="0"/>
              <a:t>Listen to the users of the brand</a:t>
            </a:r>
          </a:p>
          <a:p>
            <a:r>
              <a:rPr lang="en-US" dirty="0"/>
              <a:t>Understand the users culture(s)</a:t>
            </a:r>
          </a:p>
          <a:p>
            <a:r>
              <a:rPr lang="en-US" dirty="0"/>
              <a:t>Make the brand apart of your life</a:t>
            </a:r>
          </a:p>
          <a:p>
            <a:r>
              <a:rPr lang="en-US" dirty="0"/>
              <a:t>“Method Acting”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75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your Insight</a:t>
            </a:r>
          </a:p>
          <a:p>
            <a:r>
              <a:rPr lang="en-US" dirty="0"/>
              <a:t>Basic Human Truth</a:t>
            </a:r>
          </a:p>
          <a:p>
            <a:r>
              <a:rPr lang="en-US" dirty="0"/>
              <a:t>Oh yeah? So what?</a:t>
            </a:r>
          </a:p>
          <a:p>
            <a:r>
              <a:rPr lang="en-US" dirty="0"/>
              <a:t>“Vague strategies inhibit, precise strategies liberate”</a:t>
            </a:r>
          </a:p>
        </p:txBody>
      </p:sp>
    </p:spTree>
    <p:extLst>
      <p:ext uri="{BB962C8B-B14F-4D97-AF65-F5344CB8AC3E}">
        <p14:creationId xmlns:p14="http://schemas.microsoft.com/office/powerpoint/2010/main" val="1848283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https://www.simplypsychology.org/maslow-pyrami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9738" y="1339204"/>
            <a:ext cx="6856095" cy="5039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0113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Consumer Adoption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Awareness</a:t>
            </a:r>
          </a:p>
          <a:p>
            <a:r>
              <a:rPr lang="en-US" dirty="0"/>
              <a:t>Education</a:t>
            </a:r>
          </a:p>
          <a:p>
            <a:r>
              <a:rPr lang="en-US" dirty="0"/>
              <a:t>Trial</a:t>
            </a:r>
          </a:p>
          <a:p>
            <a:r>
              <a:rPr lang="en-US" dirty="0"/>
              <a:t>Purchase</a:t>
            </a:r>
          </a:p>
          <a:p>
            <a:r>
              <a:rPr lang="en-US" dirty="0"/>
              <a:t>Liking</a:t>
            </a:r>
          </a:p>
          <a:p>
            <a:r>
              <a:rPr lang="en-US" dirty="0"/>
              <a:t>Repurchase</a:t>
            </a:r>
          </a:p>
          <a:p>
            <a:r>
              <a:rPr lang="en-US" dirty="0"/>
              <a:t>Loyalty</a:t>
            </a:r>
          </a:p>
        </p:txBody>
      </p:sp>
    </p:spTree>
    <p:extLst>
      <p:ext uri="{BB962C8B-B14F-4D97-AF65-F5344CB8AC3E}">
        <p14:creationId xmlns:p14="http://schemas.microsoft.com/office/powerpoint/2010/main" val="825895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 and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Close your laptop</a:t>
            </a:r>
          </a:p>
          <a:p>
            <a:r>
              <a:rPr lang="en-US" dirty="0"/>
              <a:t>Focus and think</a:t>
            </a:r>
          </a:p>
          <a:p>
            <a:r>
              <a:rPr lang="en-US" dirty="0"/>
              <a:t>Quantity produces Quality</a:t>
            </a:r>
          </a:p>
          <a:p>
            <a:r>
              <a:rPr lang="en-US" dirty="0"/>
              <a:t>Write down everything</a:t>
            </a:r>
          </a:p>
          <a:p>
            <a:r>
              <a:rPr lang="en-US" dirty="0"/>
              <a:t>No idea is a bad idea, but stay near strategy </a:t>
            </a:r>
          </a:p>
          <a:p>
            <a:r>
              <a:rPr lang="en-US" dirty="0"/>
              <a:t>Foster an atmosphere of positivity </a:t>
            </a:r>
          </a:p>
          <a:p>
            <a:r>
              <a:rPr lang="en-US" dirty="0"/>
              <a:t>Ask more questions</a:t>
            </a:r>
          </a:p>
          <a:p>
            <a:r>
              <a:rPr lang="en-US" dirty="0"/>
              <a:t>Word/Image/Emotional Association</a:t>
            </a:r>
          </a:p>
          <a:p>
            <a:r>
              <a:rPr lang="en-US" dirty="0"/>
              <a:t>Art focus or Copy focus?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426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Preferences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 and embrace your “happy place”</a:t>
            </a:r>
          </a:p>
          <a:p>
            <a:r>
              <a:rPr lang="en-US" dirty="0"/>
              <a:t>Loud or Quiet?</a:t>
            </a:r>
          </a:p>
          <a:p>
            <a:r>
              <a:rPr lang="en-US" dirty="0"/>
              <a:t>Music or No Music?</a:t>
            </a:r>
          </a:p>
          <a:p>
            <a:r>
              <a:rPr lang="en-US" dirty="0"/>
              <a:t>With People or Without People?</a:t>
            </a:r>
          </a:p>
          <a:p>
            <a:r>
              <a:rPr lang="en-US" dirty="0"/>
              <a:t>Coffee or No Coffee?</a:t>
            </a:r>
          </a:p>
          <a:p>
            <a:r>
              <a:rPr lang="en-US" dirty="0"/>
              <a:t>3PM or 3AM?</a:t>
            </a:r>
          </a:p>
          <a:p>
            <a:r>
              <a:rPr lang="en-US" dirty="0"/>
              <a:t>Cafe? Park? Car? Shower? Bed? After a nap? Home? Exercise?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281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big, cut small</a:t>
            </a:r>
          </a:p>
          <a:p>
            <a:r>
              <a:rPr lang="en-US" dirty="0"/>
              <a:t>All ideas </a:t>
            </a:r>
            <a:r>
              <a:rPr lang="en-US" i="1" dirty="0"/>
              <a:t>sound</a:t>
            </a:r>
            <a:r>
              <a:rPr lang="en-US" dirty="0"/>
              <a:t> worse than they </a:t>
            </a:r>
            <a:r>
              <a:rPr lang="en-US" i="1" dirty="0"/>
              <a:t>look</a:t>
            </a:r>
          </a:p>
          <a:p>
            <a:r>
              <a:rPr lang="en-US" dirty="0"/>
              <a:t>Tell a story</a:t>
            </a:r>
          </a:p>
          <a:p>
            <a:r>
              <a:rPr lang="en-US" dirty="0"/>
              <a:t>Simplicity almost always wins</a:t>
            </a:r>
            <a:endParaRPr lang="en-US" i="1" dirty="0"/>
          </a:p>
          <a:p>
            <a:r>
              <a:rPr lang="en-US" dirty="0"/>
              <a:t>Listen</a:t>
            </a:r>
          </a:p>
          <a:p>
            <a:r>
              <a:rPr lang="en-US" dirty="0"/>
              <a:t>Live life so you can pull from those experiences</a:t>
            </a:r>
          </a:p>
          <a:p>
            <a:r>
              <a:rPr lang="en-US" dirty="0"/>
              <a:t>Take care of yourself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14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Stay up to date with pop culture</a:t>
            </a:r>
          </a:p>
          <a:p>
            <a:r>
              <a:rPr lang="en-US" dirty="0"/>
              <a:t>Follow the news</a:t>
            </a:r>
          </a:p>
          <a:p>
            <a:r>
              <a:rPr lang="en-US" dirty="0"/>
              <a:t>Study basic psychology or sociology</a:t>
            </a:r>
          </a:p>
          <a:p>
            <a:r>
              <a:rPr lang="en-US" dirty="0"/>
              <a:t>Study advertising history and award shows</a:t>
            </a:r>
          </a:p>
          <a:p>
            <a:r>
              <a:rPr lang="en-US" dirty="0"/>
              <a:t>Study art history</a:t>
            </a:r>
          </a:p>
          <a:p>
            <a:r>
              <a:rPr lang="en-US" dirty="0"/>
              <a:t>Read occasionally</a:t>
            </a:r>
          </a:p>
          <a:p>
            <a:r>
              <a:rPr lang="en-US" dirty="0"/>
              <a:t>Write or doodle often, always carry pen and paper</a:t>
            </a:r>
          </a:p>
        </p:txBody>
      </p:sp>
    </p:spTree>
    <p:extLst>
      <p:ext uri="{BB962C8B-B14F-4D97-AF65-F5344CB8AC3E}">
        <p14:creationId xmlns:p14="http://schemas.microsoft.com/office/powerpoint/2010/main" val="2622580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290</Words>
  <Application>Microsoft Office PowerPoint</Application>
  <PresentationFormat>Widescreen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Creating Better Ideas</vt:lpstr>
      <vt:lpstr>Research</vt:lpstr>
      <vt:lpstr>Strategy</vt:lpstr>
      <vt:lpstr>Maslow</vt:lpstr>
      <vt:lpstr>Consumer Adoption Process</vt:lpstr>
      <vt:lpstr>Pen and Paper</vt:lpstr>
      <vt:lpstr>Your Preferences</vt:lpstr>
      <vt:lpstr>General Tips</vt:lpstr>
      <vt:lpstr>General Recommendations</vt:lpstr>
      <vt:lpstr>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Form Better Ideas</dc:title>
  <dc:creator>cameron072396@hotmail.com</dc:creator>
  <cp:lastModifiedBy>cameron072396@hotmail.com</cp:lastModifiedBy>
  <cp:revision>17</cp:revision>
  <dcterms:created xsi:type="dcterms:W3CDTF">2017-06-13T03:53:11Z</dcterms:created>
  <dcterms:modified xsi:type="dcterms:W3CDTF">2017-06-26T19:31:57Z</dcterms:modified>
</cp:coreProperties>
</file>